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7"/>
  </p:notesMasterIdLst>
  <p:sldIdLst>
    <p:sldId id="256" r:id="rId2"/>
    <p:sldId id="257" r:id="rId3"/>
    <p:sldId id="258" r:id="rId4"/>
    <p:sldId id="260" r:id="rId5"/>
    <p:sldId id="259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8" r:id="rId22"/>
    <p:sldId id="279" r:id="rId23"/>
    <p:sldId id="280" r:id="rId24"/>
    <p:sldId id="282" r:id="rId25"/>
    <p:sldId id="283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9" d="100"/>
          <a:sy n="129" d="100"/>
        </p:scale>
        <p:origin x="306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9295628-CA33-53BC-12BF-52973C64939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5EE666-987F-2CDA-EE85-951122577DF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17160D2-0C59-4988-8CBF-094D9EE24591}" type="datetimeFigureOut">
              <a:rPr lang="en-US"/>
              <a:pPr>
                <a:defRPr/>
              </a:pPr>
              <a:t>3/21/2023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B584680A-8F6D-27D2-391A-2F40527BD0B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467F991-32DE-350B-F6AE-32279C6454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E5BA3F-0828-B909-9070-A402AC8182C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8D14D2-07ED-1981-CFA3-566EDD42CB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FC33C861-3633-4221-B513-985121DBFFDD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>
            <a:extLst>
              <a:ext uri="{FF2B5EF4-FFF2-40B4-BE49-F238E27FC236}">
                <a16:creationId xmlns:a16="http://schemas.microsoft.com/office/drawing/2014/main" id="{44187AA4-1BAA-6DA8-0F9E-3BA5E77D848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>
            <a:extLst>
              <a:ext uri="{FF2B5EF4-FFF2-40B4-BE49-F238E27FC236}">
                <a16:creationId xmlns:a16="http://schemas.microsoft.com/office/drawing/2014/main" id="{86866B78-F4DF-C927-EDCE-6BE824A99B3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/>
          </a:p>
        </p:txBody>
      </p:sp>
      <p:sp>
        <p:nvSpPr>
          <p:cNvPr id="31748" name="Slide Number Placeholder 3">
            <a:extLst>
              <a:ext uri="{FF2B5EF4-FFF2-40B4-BE49-F238E27FC236}">
                <a16:creationId xmlns:a16="http://schemas.microsoft.com/office/drawing/2014/main" id="{D65747A7-0E37-9476-F746-93B8149DE6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fld id="{C70614F5-91CE-4650-B5B5-79790AC82459}" type="slidenum">
              <a:rPr lang="en-GB" altLang="en-US">
                <a:latin typeface="Calibri" panose="020F0502020204030204" pitchFamily="34" charset="0"/>
              </a:rPr>
              <a:pPr/>
              <a:t>1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>
            <a:extLst>
              <a:ext uri="{FF2B5EF4-FFF2-40B4-BE49-F238E27FC236}">
                <a16:creationId xmlns:a16="http://schemas.microsoft.com/office/drawing/2014/main" id="{58CFC932-632E-0A23-AE2F-3A942294F85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>
            <a:extLst>
              <a:ext uri="{FF2B5EF4-FFF2-40B4-BE49-F238E27FC236}">
                <a16:creationId xmlns:a16="http://schemas.microsoft.com/office/drawing/2014/main" id="{52C606D4-68D2-13E7-395A-6B538204406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/>
          </a:p>
        </p:txBody>
      </p:sp>
      <p:sp>
        <p:nvSpPr>
          <p:cNvPr id="40964" name="Slide Number Placeholder 3">
            <a:extLst>
              <a:ext uri="{FF2B5EF4-FFF2-40B4-BE49-F238E27FC236}">
                <a16:creationId xmlns:a16="http://schemas.microsoft.com/office/drawing/2014/main" id="{3873763B-1B17-F19C-BEF3-7432DC03C6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fld id="{D31E9B65-DFDB-4AC9-91D5-243F8E94FBAB}" type="slidenum">
              <a:rPr lang="en-GB" altLang="en-US">
                <a:latin typeface="Calibri" panose="020F0502020204030204" pitchFamily="34" charset="0"/>
              </a:rPr>
              <a:pPr/>
              <a:t>10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>
            <a:extLst>
              <a:ext uri="{FF2B5EF4-FFF2-40B4-BE49-F238E27FC236}">
                <a16:creationId xmlns:a16="http://schemas.microsoft.com/office/drawing/2014/main" id="{54FA9CE0-3788-6859-1322-066A6F15422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>
            <a:extLst>
              <a:ext uri="{FF2B5EF4-FFF2-40B4-BE49-F238E27FC236}">
                <a16:creationId xmlns:a16="http://schemas.microsoft.com/office/drawing/2014/main" id="{B99E3E36-D070-6926-4EA0-5137E257ED0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>
            <a:extLst>
              <a:ext uri="{FF2B5EF4-FFF2-40B4-BE49-F238E27FC236}">
                <a16:creationId xmlns:a16="http://schemas.microsoft.com/office/drawing/2014/main" id="{AC4A1E52-2E8A-9FE5-6EB3-D9CB790DFB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fld id="{40E6A72A-9B42-409D-97CD-A4F04546377F}" type="slidenum">
              <a:rPr lang="en-GB" altLang="en-US">
                <a:latin typeface="Calibri" panose="020F0502020204030204" pitchFamily="34" charset="0"/>
              </a:rPr>
              <a:pPr/>
              <a:t>11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>
            <a:extLst>
              <a:ext uri="{FF2B5EF4-FFF2-40B4-BE49-F238E27FC236}">
                <a16:creationId xmlns:a16="http://schemas.microsoft.com/office/drawing/2014/main" id="{F23B1BA4-8DE5-F7AE-DE71-F32D80BED69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>
            <a:extLst>
              <a:ext uri="{FF2B5EF4-FFF2-40B4-BE49-F238E27FC236}">
                <a16:creationId xmlns:a16="http://schemas.microsoft.com/office/drawing/2014/main" id="{D32BC448-2272-1F3E-D219-8FB088A9B8A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/>
          </a:p>
        </p:txBody>
      </p:sp>
      <p:sp>
        <p:nvSpPr>
          <p:cNvPr id="43012" name="Slide Number Placeholder 3">
            <a:extLst>
              <a:ext uri="{FF2B5EF4-FFF2-40B4-BE49-F238E27FC236}">
                <a16:creationId xmlns:a16="http://schemas.microsoft.com/office/drawing/2014/main" id="{0DAD4E5E-398D-7777-A8A9-AB54D6F9CE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fld id="{6B1D067B-7FBA-4D6B-A029-383A8A6A5529}" type="slidenum">
              <a:rPr lang="en-GB" altLang="en-US">
                <a:latin typeface="Calibri" panose="020F0502020204030204" pitchFamily="34" charset="0"/>
              </a:rPr>
              <a:pPr/>
              <a:t>12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>
            <a:extLst>
              <a:ext uri="{FF2B5EF4-FFF2-40B4-BE49-F238E27FC236}">
                <a16:creationId xmlns:a16="http://schemas.microsoft.com/office/drawing/2014/main" id="{3417A9CD-2481-4E94-8466-08A7A5C1A60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>
            <a:extLst>
              <a:ext uri="{FF2B5EF4-FFF2-40B4-BE49-F238E27FC236}">
                <a16:creationId xmlns:a16="http://schemas.microsoft.com/office/drawing/2014/main" id="{C61513E1-ABB0-5852-E9E2-CAD308016F4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/>
          </a:p>
        </p:txBody>
      </p:sp>
      <p:sp>
        <p:nvSpPr>
          <p:cNvPr id="44036" name="Slide Number Placeholder 3">
            <a:extLst>
              <a:ext uri="{FF2B5EF4-FFF2-40B4-BE49-F238E27FC236}">
                <a16:creationId xmlns:a16="http://schemas.microsoft.com/office/drawing/2014/main" id="{37368A9D-B494-1066-689B-EFAF3F8B49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fld id="{678E6804-55CE-40C6-8D5D-8CBCB12F107F}" type="slidenum">
              <a:rPr lang="en-GB" altLang="en-US">
                <a:latin typeface="Calibri" panose="020F0502020204030204" pitchFamily="34" charset="0"/>
              </a:rPr>
              <a:pPr/>
              <a:t>13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>
            <a:extLst>
              <a:ext uri="{FF2B5EF4-FFF2-40B4-BE49-F238E27FC236}">
                <a16:creationId xmlns:a16="http://schemas.microsoft.com/office/drawing/2014/main" id="{66EE7A8D-90D6-AD21-221E-C88110B376C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>
            <a:extLst>
              <a:ext uri="{FF2B5EF4-FFF2-40B4-BE49-F238E27FC236}">
                <a16:creationId xmlns:a16="http://schemas.microsoft.com/office/drawing/2014/main" id="{08E71EAD-EE0B-8A5E-B5EE-123059CFB5A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/>
          </a:p>
        </p:txBody>
      </p:sp>
      <p:sp>
        <p:nvSpPr>
          <p:cNvPr id="45060" name="Slide Number Placeholder 3">
            <a:extLst>
              <a:ext uri="{FF2B5EF4-FFF2-40B4-BE49-F238E27FC236}">
                <a16:creationId xmlns:a16="http://schemas.microsoft.com/office/drawing/2014/main" id="{42D84ACC-F02F-60AF-B3F0-74447FF804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fld id="{DFE1D33E-30E1-441D-9EDE-791312FFE0A2}" type="slidenum">
              <a:rPr lang="en-GB" altLang="en-US">
                <a:latin typeface="Calibri" panose="020F0502020204030204" pitchFamily="34" charset="0"/>
              </a:rPr>
              <a:pPr/>
              <a:t>14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>
            <a:extLst>
              <a:ext uri="{FF2B5EF4-FFF2-40B4-BE49-F238E27FC236}">
                <a16:creationId xmlns:a16="http://schemas.microsoft.com/office/drawing/2014/main" id="{224C2069-BCD4-3F64-E5ED-B59E8F03F9B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>
            <a:extLst>
              <a:ext uri="{FF2B5EF4-FFF2-40B4-BE49-F238E27FC236}">
                <a16:creationId xmlns:a16="http://schemas.microsoft.com/office/drawing/2014/main" id="{AB5991AA-141F-5B1B-746F-5F934CB6CE5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/>
          </a:p>
        </p:txBody>
      </p:sp>
      <p:sp>
        <p:nvSpPr>
          <p:cNvPr id="46084" name="Slide Number Placeholder 3">
            <a:extLst>
              <a:ext uri="{FF2B5EF4-FFF2-40B4-BE49-F238E27FC236}">
                <a16:creationId xmlns:a16="http://schemas.microsoft.com/office/drawing/2014/main" id="{047A73CC-4B8E-9F63-0A71-02C182C3CF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fld id="{0881DB0B-008F-4F39-87A7-5F817DED90A7}" type="slidenum">
              <a:rPr lang="en-GB" altLang="en-US">
                <a:latin typeface="Calibri" panose="020F0502020204030204" pitchFamily="34" charset="0"/>
              </a:rPr>
              <a:pPr/>
              <a:t>15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>
            <a:extLst>
              <a:ext uri="{FF2B5EF4-FFF2-40B4-BE49-F238E27FC236}">
                <a16:creationId xmlns:a16="http://schemas.microsoft.com/office/drawing/2014/main" id="{E4D86D8E-2727-D399-0761-448B1D3712E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>
            <a:extLst>
              <a:ext uri="{FF2B5EF4-FFF2-40B4-BE49-F238E27FC236}">
                <a16:creationId xmlns:a16="http://schemas.microsoft.com/office/drawing/2014/main" id="{F788FACB-2EF8-82C1-C487-8D2C85B5930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/>
          </a:p>
        </p:txBody>
      </p:sp>
      <p:sp>
        <p:nvSpPr>
          <p:cNvPr id="47108" name="Slide Number Placeholder 3">
            <a:extLst>
              <a:ext uri="{FF2B5EF4-FFF2-40B4-BE49-F238E27FC236}">
                <a16:creationId xmlns:a16="http://schemas.microsoft.com/office/drawing/2014/main" id="{05C1F503-54A9-6FDC-2DC7-6EF02A4C30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fld id="{D4D8522B-400C-4968-A9A6-C305D4F0C1C0}" type="slidenum">
              <a:rPr lang="en-GB" altLang="en-US">
                <a:latin typeface="Calibri" panose="020F0502020204030204" pitchFamily="34" charset="0"/>
              </a:rPr>
              <a:pPr/>
              <a:t>16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>
            <a:extLst>
              <a:ext uri="{FF2B5EF4-FFF2-40B4-BE49-F238E27FC236}">
                <a16:creationId xmlns:a16="http://schemas.microsoft.com/office/drawing/2014/main" id="{C374532E-0C1B-9E11-BBA3-875AD245260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>
            <a:extLst>
              <a:ext uri="{FF2B5EF4-FFF2-40B4-BE49-F238E27FC236}">
                <a16:creationId xmlns:a16="http://schemas.microsoft.com/office/drawing/2014/main" id="{8CDDE942-0FC0-ECAF-5CCF-BC694BCA182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/>
          </a:p>
        </p:txBody>
      </p:sp>
      <p:sp>
        <p:nvSpPr>
          <p:cNvPr id="48132" name="Slide Number Placeholder 3">
            <a:extLst>
              <a:ext uri="{FF2B5EF4-FFF2-40B4-BE49-F238E27FC236}">
                <a16:creationId xmlns:a16="http://schemas.microsoft.com/office/drawing/2014/main" id="{19E730CB-07A0-BE72-BCE8-FF89053054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fld id="{6CD5847F-6265-425A-AB71-2CA762685877}" type="slidenum">
              <a:rPr lang="en-GB" altLang="en-US">
                <a:latin typeface="Calibri" panose="020F0502020204030204" pitchFamily="34" charset="0"/>
              </a:rPr>
              <a:pPr/>
              <a:t>17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>
            <a:extLst>
              <a:ext uri="{FF2B5EF4-FFF2-40B4-BE49-F238E27FC236}">
                <a16:creationId xmlns:a16="http://schemas.microsoft.com/office/drawing/2014/main" id="{B76F7BDC-1D6F-26B7-69BD-5996BD9D1A0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>
            <a:extLst>
              <a:ext uri="{FF2B5EF4-FFF2-40B4-BE49-F238E27FC236}">
                <a16:creationId xmlns:a16="http://schemas.microsoft.com/office/drawing/2014/main" id="{DFA40EBA-0375-1DF3-1115-79187127D50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/>
          </a:p>
        </p:txBody>
      </p:sp>
      <p:sp>
        <p:nvSpPr>
          <p:cNvPr id="49156" name="Slide Number Placeholder 3">
            <a:extLst>
              <a:ext uri="{FF2B5EF4-FFF2-40B4-BE49-F238E27FC236}">
                <a16:creationId xmlns:a16="http://schemas.microsoft.com/office/drawing/2014/main" id="{B02580BD-BF9E-4FD8-E3EC-9A794E0CF2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fld id="{D73F66E8-4AB2-4F8D-A178-3EDE2A9D1027}" type="slidenum">
              <a:rPr lang="en-GB" altLang="en-US">
                <a:latin typeface="Calibri" panose="020F0502020204030204" pitchFamily="34" charset="0"/>
              </a:rPr>
              <a:pPr/>
              <a:t>18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>
            <a:extLst>
              <a:ext uri="{FF2B5EF4-FFF2-40B4-BE49-F238E27FC236}">
                <a16:creationId xmlns:a16="http://schemas.microsoft.com/office/drawing/2014/main" id="{2206C0FC-1944-20A0-338E-115DFE2656C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>
            <a:extLst>
              <a:ext uri="{FF2B5EF4-FFF2-40B4-BE49-F238E27FC236}">
                <a16:creationId xmlns:a16="http://schemas.microsoft.com/office/drawing/2014/main" id="{4080D4BE-4535-570F-1914-C609BB1B1EF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/>
          </a:p>
        </p:txBody>
      </p:sp>
      <p:sp>
        <p:nvSpPr>
          <p:cNvPr id="50180" name="Slide Number Placeholder 3">
            <a:extLst>
              <a:ext uri="{FF2B5EF4-FFF2-40B4-BE49-F238E27FC236}">
                <a16:creationId xmlns:a16="http://schemas.microsoft.com/office/drawing/2014/main" id="{5CCE6F81-55B7-491B-5316-F8A4FF20C0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fld id="{CB1808E5-2FEC-4CE2-993D-746BFDA93DC1}" type="slidenum">
              <a:rPr lang="en-GB" altLang="en-US">
                <a:latin typeface="Calibri" panose="020F0502020204030204" pitchFamily="34" charset="0"/>
              </a:rPr>
              <a:pPr/>
              <a:t>19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>
            <a:extLst>
              <a:ext uri="{FF2B5EF4-FFF2-40B4-BE49-F238E27FC236}">
                <a16:creationId xmlns:a16="http://schemas.microsoft.com/office/drawing/2014/main" id="{21534308-774F-25F7-F698-F2E2E22692E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>
            <a:extLst>
              <a:ext uri="{FF2B5EF4-FFF2-40B4-BE49-F238E27FC236}">
                <a16:creationId xmlns:a16="http://schemas.microsoft.com/office/drawing/2014/main" id="{CBE74B73-8EE4-BFF7-E0BA-F541C0C63D1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/>
          </a:p>
        </p:txBody>
      </p:sp>
      <p:sp>
        <p:nvSpPr>
          <p:cNvPr id="32772" name="Slide Number Placeholder 3">
            <a:extLst>
              <a:ext uri="{FF2B5EF4-FFF2-40B4-BE49-F238E27FC236}">
                <a16:creationId xmlns:a16="http://schemas.microsoft.com/office/drawing/2014/main" id="{FD39314F-6C95-6282-A87F-3FBDF4E4BB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fld id="{8B6E3862-6F0D-42B0-8DF4-C8B1D982890D}" type="slidenum">
              <a:rPr lang="en-GB" altLang="en-US">
                <a:latin typeface="Calibri" panose="020F0502020204030204" pitchFamily="34" charset="0"/>
              </a:rPr>
              <a:pPr/>
              <a:t>2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>
            <a:extLst>
              <a:ext uri="{FF2B5EF4-FFF2-40B4-BE49-F238E27FC236}">
                <a16:creationId xmlns:a16="http://schemas.microsoft.com/office/drawing/2014/main" id="{98DEDC37-14F4-1CB4-3986-F4A563D8AA8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>
            <a:extLst>
              <a:ext uri="{FF2B5EF4-FFF2-40B4-BE49-F238E27FC236}">
                <a16:creationId xmlns:a16="http://schemas.microsoft.com/office/drawing/2014/main" id="{01E74F3A-51DB-6490-F570-D745272AEA0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/>
          </a:p>
        </p:txBody>
      </p:sp>
      <p:sp>
        <p:nvSpPr>
          <p:cNvPr id="51204" name="Slide Number Placeholder 3">
            <a:extLst>
              <a:ext uri="{FF2B5EF4-FFF2-40B4-BE49-F238E27FC236}">
                <a16:creationId xmlns:a16="http://schemas.microsoft.com/office/drawing/2014/main" id="{9C4EE19D-C8DC-5E71-7954-2882EDF33A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fld id="{D18699D2-C9A8-44CC-B6C6-E0B11853E40A}" type="slidenum">
              <a:rPr lang="en-GB" altLang="en-US">
                <a:latin typeface="Calibri" panose="020F0502020204030204" pitchFamily="34" charset="0"/>
              </a:rPr>
              <a:pPr/>
              <a:t>20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>
            <a:extLst>
              <a:ext uri="{FF2B5EF4-FFF2-40B4-BE49-F238E27FC236}">
                <a16:creationId xmlns:a16="http://schemas.microsoft.com/office/drawing/2014/main" id="{09B47F18-C9E7-B077-2371-DCED004B8D9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>
            <a:extLst>
              <a:ext uri="{FF2B5EF4-FFF2-40B4-BE49-F238E27FC236}">
                <a16:creationId xmlns:a16="http://schemas.microsoft.com/office/drawing/2014/main" id="{4A13C53C-8AD0-BC2F-FFEB-0A73AEF9925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/>
          </a:p>
        </p:txBody>
      </p:sp>
      <p:sp>
        <p:nvSpPr>
          <p:cNvPr id="52228" name="Slide Number Placeholder 3">
            <a:extLst>
              <a:ext uri="{FF2B5EF4-FFF2-40B4-BE49-F238E27FC236}">
                <a16:creationId xmlns:a16="http://schemas.microsoft.com/office/drawing/2014/main" id="{914CD249-B3F4-0C01-D517-35910094C2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fld id="{60B5BDE2-66A7-4463-91CE-F3D8ABDA7B71}" type="slidenum">
              <a:rPr lang="en-GB" altLang="en-US">
                <a:latin typeface="Calibri" panose="020F0502020204030204" pitchFamily="34" charset="0"/>
              </a:rPr>
              <a:pPr/>
              <a:t>21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>
            <a:extLst>
              <a:ext uri="{FF2B5EF4-FFF2-40B4-BE49-F238E27FC236}">
                <a16:creationId xmlns:a16="http://schemas.microsoft.com/office/drawing/2014/main" id="{C98F96B4-4946-5D2D-11BC-2F820939A25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>
            <a:extLst>
              <a:ext uri="{FF2B5EF4-FFF2-40B4-BE49-F238E27FC236}">
                <a16:creationId xmlns:a16="http://schemas.microsoft.com/office/drawing/2014/main" id="{F78B0227-A6EB-D588-8F6E-E7F84236F7C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/>
          </a:p>
        </p:txBody>
      </p:sp>
      <p:sp>
        <p:nvSpPr>
          <p:cNvPr id="53252" name="Slide Number Placeholder 3">
            <a:extLst>
              <a:ext uri="{FF2B5EF4-FFF2-40B4-BE49-F238E27FC236}">
                <a16:creationId xmlns:a16="http://schemas.microsoft.com/office/drawing/2014/main" id="{73664417-6E78-7BBF-BA15-0FC2CA73BD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fld id="{7F3F9549-A5E9-449E-8088-27EAF8C64663}" type="slidenum">
              <a:rPr lang="en-GB" altLang="en-US">
                <a:latin typeface="Calibri" panose="020F0502020204030204" pitchFamily="34" charset="0"/>
              </a:rPr>
              <a:pPr/>
              <a:t>22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>
            <a:extLst>
              <a:ext uri="{FF2B5EF4-FFF2-40B4-BE49-F238E27FC236}">
                <a16:creationId xmlns:a16="http://schemas.microsoft.com/office/drawing/2014/main" id="{E94C1B13-C01E-CC13-ADFF-6596C5132E6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>
            <a:extLst>
              <a:ext uri="{FF2B5EF4-FFF2-40B4-BE49-F238E27FC236}">
                <a16:creationId xmlns:a16="http://schemas.microsoft.com/office/drawing/2014/main" id="{BD5B12A1-B458-1968-B559-A1CF335F869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/>
          </a:p>
        </p:txBody>
      </p:sp>
      <p:sp>
        <p:nvSpPr>
          <p:cNvPr id="54276" name="Slide Number Placeholder 3">
            <a:extLst>
              <a:ext uri="{FF2B5EF4-FFF2-40B4-BE49-F238E27FC236}">
                <a16:creationId xmlns:a16="http://schemas.microsoft.com/office/drawing/2014/main" id="{0CD3E8F4-DC54-4280-4E10-84ACD921C2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fld id="{B8605F32-D2A7-4890-8850-755D4A1FD4FE}" type="slidenum">
              <a:rPr lang="en-GB" altLang="en-US">
                <a:latin typeface="Calibri" panose="020F0502020204030204" pitchFamily="34" charset="0"/>
              </a:rPr>
              <a:pPr/>
              <a:t>23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>
            <a:extLst>
              <a:ext uri="{FF2B5EF4-FFF2-40B4-BE49-F238E27FC236}">
                <a16:creationId xmlns:a16="http://schemas.microsoft.com/office/drawing/2014/main" id="{99E50A74-D8D4-DF95-85AD-3B025C04863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>
            <a:extLst>
              <a:ext uri="{FF2B5EF4-FFF2-40B4-BE49-F238E27FC236}">
                <a16:creationId xmlns:a16="http://schemas.microsoft.com/office/drawing/2014/main" id="{38B5CC4E-B4F1-3999-E22E-1E866002F75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/>
          </a:p>
        </p:txBody>
      </p:sp>
      <p:sp>
        <p:nvSpPr>
          <p:cNvPr id="55300" name="Slide Number Placeholder 3">
            <a:extLst>
              <a:ext uri="{FF2B5EF4-FFF2-40B4-BE49-F238E27FC236}">
                <a16:creationId xmlns:a16="http://schemas.microsoft.com/office/drawing/2014/main" id="{4F20678B-1D1A-28BB-16D3-28815A60E2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fld id="{E1388214-E45E-4DED-B07E-8E6AB7BCA3A0}" type="slidenum">
              <a:rPr lang="en-GB" altLang="en-US">
                <a:latin typeface="Calibri" panose="020F0502020204030204" pitchFamily="34" charset="0"/>
              </a:rPr>
              <a:pPr/>
              <a:t>24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>
            <a:extLst>
              <a:ext uri="{FF2B5EF4-FFF2-40B4-BE49-F238E27FC236}">
                <a16:creationId xmlns:a16="http://schemas.microsoft.com/office/drawing/2014/main" id="{807B9BBB-7C5D-C186-4121-C209364F2F0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>
            <a:extLst>
              <a:ext uri="{FF2B5EF4-FFF2-40B4-BE49-F238E27FC236}">
                <a16:creationId xmlns:a16="http://schemas.microsoft.com/office/drawing/2014/main" id="{03ECF26B-35D3-105C-237F-749D93CE626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/>
          </a:p>
        </p:txBody>
      </p:sp>
      <p:sp>
        <p:nvSpPr>
          <p:cNvPr id="56324" name="Slide Number Placeholder 3">
            <a:extLst>
              <a:ext uri="{FF2B5EF4-FFF2-40B4-BE49-F238E27FC236}">
                <a16:creationId xmlns:a16="http://schemas.microsoft.com/office/drawing/2014/main" id="{CAF22B87-25E4-89C1-99B5-2025F530CD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fld id="{54EE4EAF-1C1B-4291-8D32-61FBDFAF9C8E}" type="slidenum">
              <a:rPr lang="en-GB" altLang="en-US">
                <a:latin typeface="Calibri" panose="020F0502020204030204" pitchFamily="34" charset="0"/>
              </a:rPr>
              <a:pPr/>
              <a:t>25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:a16="http://schemas.microsoft.com/office/drawing/2014/main" id="{71870EE4-EA5E-8C08-DDEE-D995318ED79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>
            <a:extLst>
              <a:ext uri="{FF2B5EF4-FFF2-40B4-BE49-F238E27FC236}">
                <a16:creationId xmlns:a16="http://schemas.microsoft.com/office/drawing/2014/main" id="{9A499F45-86DE-E4E6-B1A3-D897508D198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/>
          </a:p>
        </p:txBody>
      </p:sp>
      <p:sp>
        <p:nvSpPr>
          <p:cNvPr id="33796" name="Slide Number Placeholder 3">
            <a:extLst>
              <a:ext uri="{FF2B5EF4-FFF2-40B4-BE49-F238E27FC236}">
                <a16:creationId xmlns:a16="http://schemas.microsoft.com/office/drawing/2014/main" id="{27F5F808-B619-A232-D9E9-4A60E814CF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fld id="{8F72127A-9BDD-4773-92EA-F3FBECCB046C}" type="slidenum">
              <a:rPr lang="en-GB" altLang="en-US">
                <a:latin typeface="Calibri" panose="020F0502020204030204" pitchFamily="34" charset="0"/>
              </a:rPr>
              <a:pPr/>
              <a:t>3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>
            <a:extLst>
              <a:ext uri="{FF2B5EF4-FFF2-40B4-BE49-F238E27FC236}">
                <a16:creationId xmlns:a16="http://schemas.microsoft.com/office/drawing/2014/main" id="{5ACD181D-2F48-E3F8-6E47-30DD2C36C53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>
            <a:extLst>
              <a:ext uri="{FF2B5EF4-FFF2-40B4-BE49-F238E27FC236}">
                <a16:creationId xmlns:a16="http://schemas.microsoft.com/office/drawing/2014/main" id="{3117D2DA-AC1A-7681-6F8E-7F60FB675A0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/>
          </a:p>
        </p:txBody>
      </p:sp>
      <p:sp>
        <p:nvSpPr>
          <p:cNvPr id="34820" name="Slide Number Placeholder 3">
            <a:extLst>
              <a:ext uri="{FF2B5EF4-FFF2-40B4-BE49-F238E27FC236}">
                <a16:creationId xmlns:a16="http://schemas.microsoft.com/office/drawing/2014/main" id="{3EA1A29B-4AC3-DFA3-2FC1-B118CD899C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fld id="{D915F2BB-45FE-48E5-97CC-BE7FEBB79200}" type="slidenum">
              <a:rPr lang="en-GB" altLang="en-US">
                <a:latin typeface="Calibri" panose="020F0502020204030204" pitchFamily="34" charset="0"/>
              </a:rPr>
              <a:pPr/>
              <a:t>4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>
            <a:extLst>
              <a:ext uri="{FF2B5EF4-FFF2-40B4-BE49-F238E27FC236}">
                <a16:creationId xmlns:a16="http://schemas.microsoft.com/office/drawing/2014/main" id="{099D04D0-9DB0-4130-9472-AD566283A6A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>
            <a:extLst>
              <a:ext uri="{FF2B5EF4-FFF2-40B4-BE49-F238E27FC236}">
                <a16:creationId xmlns:a16="http://schemas.microsoft.com/office/drawing/2014/main" id="{04530EA7-C433-7658-70FB-4DDB70D71C2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/>
          </a:p>
        </p:txBody>
      </p:sp>
      <p:sp>
        <p:nvSpPr>
          <p:cNvPr id="35844" name="Slide Number Placeholder 3">
            <a:extLst>
              <a:ext uri="{FF2B5EF4-FFF2-40B4-BE49-F238E27FC236}">
                <a16:creationId xmlns:a16="http://schemas.microsoft.com/office/drawing/2014/main" id="{2BC81511-F986-2A00-0690-D5058A21D7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fld id="{A16CB1E5-E6AC-4C44-9759-4241CEB3745E}" type="slidenum">
              <a:rPr lang="en-GB" altLang="en-US">
                <a:latin typeface="Calibri" panose="020F0502020204030204" pitchFamily="34" charset="0"/>
              </a:rPr>
              <a:pPr/>
              <a:t>5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>
            <a:extLst>
              <a:ext uri="{FF2B5EF4-FFF2-40B4-BE49-F238E27FC236}">
                <a16:creationId xmlns:a16="http://schemas.microsoft.com/office/drawing/2014/main" id="{313E1013-53EB-3272-7D86-AA5499D6D46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>
            <a:extLst>
              <a:ext uri="{FF2B5EF4-FFF2-40B4-BE49-F238E27FC236}">
                <a16:creationId xmlns:a16="http://schemas.microsoft.com/office/drawing/2014/main" id="{5911EC70-1BD2-4350-BEA6-CAD98E55821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/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06375098-4E20-C2B4-8FB3-8DEB01CABA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fld id="{E183B28C-6B5A-45E0-B855-81343C4810D7}" type="slidenum">
              <a:rPr lang="en-GB" altLang="en-US">
                <a:latin typeface="Calibri" panose="020F0502020204030204" pitchFamily="34" charset="0"/>
              </a:rPr>
              <a:pPr/>
              <a:t>6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>
            <a:extLst>
              <a:ext uri="{FF2B5EF4-FFF2-40B4-BE49-F238E27FC236}">
                <a16:creationId xmlns:a16="http://schemas.microsoft.com/office/drawing/2014/main" id="{E613DDCE-E3FF-3CF5-1887-8C648368F4A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>
            <a:extLst>
              <a:ext uri="{FF2B5EF4-FFF2-40B4-BE49-F238E27FC236}">
                <a16:creationId xmlns:a16="http://schemas.microsoft.com/office/drawing/2014/main" id="{31B80034-0879-24D2-52B6-4422CD23C52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/>
          </a:p>
        </p:txBody>
      </p:sp>
      <p:sp>
        <p:nvSpPr>
          <p:cNvPr id="37892" name="Slide Number Placeholder 3">
            <a:extLst>
              <a:ext uri="{FF2B5EF4-FFF2-40B4-BE49-F238E27FC236}">
                <a16:creationId xmlns:a16="http://schemas.microsoft.com/office/drawing/2014/main" id="{F464150A-D4B6-1274-A78E-5A61550A28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fld id="{09A3DF72-5564-4759-99F6-16382CA1D3D1}" type="slidenum">
              <a:rPr lang="en-GB" altLang="en-US">
                <a:latin typeface="Calibri" panose="020F0502020204030204" pitchFamily="34" charset="0"/>
              </a:rPr>
              <a:pPr/>
              <a:t>7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>
            <a:extLst>
              <a:ext uri="{FF2B5EF4-FFF2-40B4-BE49-F238E27FC236}">
                <a16:creationId xmlns:a16="http://schemas.microsoft.com/office/drawing/2014/main" id="{6CFF93C7-B684-2FCC-BD02-17A59EFDD79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>
            <a:extLst>
              <a:ext uri="{FF2B5EF4-FFF2-40B4-BE49-F238E27FC236}">
                <a16:creationId xmlns:a16="http://schemas.microsoft.com/office/drawing/2014/main" id="{FCFEAD9E-E0DF-387B-363B-BB0DD333498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/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5DDB69A8-4AA6-D3A3-01E8-C53A4F58A5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fld id="{E37FE6D3-5F46-48C5-A895-B3D9849B0E26}" type="slidenum">
              <a:rPr lang="en-GB" altLang="en-US">
                <a:latin typeface="Calibri" panose="020F0502020204030204" pitchFamily="34" charset="0"/>
              </a:rPr>
              <a:pPr/>
              <a:t>8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>
            <a:extLst>
              <a:ext uri="{FF2B5EF4-FFF2-40B4-BE49-F238E27FC236}">
                <a16:creationId xmlns:a16="http://schemas.microsoft.com/office/drawing/2014/main" id="{453063E7-4A4A-7B1A-09A8-65A874089CB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>
            <a:extLst>
              <a:ext uri="{FF2B5EF4-FFF2-40B4-BE49-F238E27FC236}">
                <a16:creationId xmlns:a16="http://schemas.microsoft.com/office/drawing/2014/main" id="{8286FB28-CDAA-F436-B5EA-F5B349D8388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/>
          </a:p>
        </p:txBody>
      </p:sp>
      <p:sp>
        <p:nvSpPr>
          <p:cNvPr id="39940" name="Slide Number Placeholder 3">
            <a:extLst>
              <a:ext uri="{FF2B5EF4-FFF2-40B4-BE49-F238E27FC236}">
                <a16:creationId xmlns:a16="http://schemas.microsoft.com/office/drawing/2014/main" id="{3C27267E-B399-FF6E-0240-6224D18CEC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fld id="{4419AA82-8062-41A5-88E4-66D0819D3C78}" type="slidenum">
              <a:rPr lang="en-GB" altLang="en-US">
                <a:latin typeface="Calibri" panose="020F0502020204030204" pitchFamily="34" charset="0"/>
              </a:rPr>
              <a:pPr/>
              <a:t>9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Date Placeholder 29">
            <a:extLst>
              <a:ext uri="{FF2B5EF4-FFF2-40B4-BE49-F238E27FC236}">
                <a16:creationId xmlns:a16="http://schemas.microsoft.com/office/drawing/2014/main" id="{AB6F4F91-A1A8-AF7A-6D68-B921192FB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A7B42-D3F9-4933-9720-6E20C5A7A87A}" type="datetimeFigureOut">
              <a:rPr lang="en-US"/>
              <a:pPr>
                <a:defRPr/>
              </a:pPr>
              <a:t>3/21/2023</a:t>
            </a:fld>
            <a:endParaRPr lang="en-US"/>
          </a:p>
        </p:txBody>
      </p:sp>
      <p:sp>
        <p:nvSpPr>
          <p:cNvPr id="3" name="Footer Placeholder 18">
            <a:extLst>
              <a:ext uri="{FF2B5EF4-FFF2-40B4-BE49-F238E27FC236}">
                <a16:creationId xmlns:a16="http://schemas.microsoft.com/office/drawing/2014/main" id="{D620A4F8-505E-8BF6-FB3B-336880968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6">
            <a:extLst>
              <a:ext uri="{FF2B5EF4-FFF2-40B4-BE49-F238E27FC236}">
                <a16:creationId xmlns:a16="http://schemas.microsoft.com/office/drawing/2014/main" id="{4FA5B7F1-C3F3-5C10-34D4-EEBC62EBF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3DB59D1B-205C-4DB3-B97A-C89088C3F0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60539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zoom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914D6F9C-466B-5535-028B-28221444E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05DBF-5325-45C6-8B6E-FB343E17FE8E}" type="datetimeFigureOut">
              <a:rPr lang="en-US"/>
              <a:pPr>
                <a:defRPr/>
              </a:pPr>
              <a:t>3/21/2023</a:t>
            </a:fld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85393AB4-CD28-1DDC-4AB9-2C41B047E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7F9431BD-F16E-9A44-708C-1BA5B7216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A43AE6-F252-4880-A9A6-A11E5EC414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0010995"/>
      </p:ext>
    </p:extLst>
  </p:cSld>
  <p:clrMapOvr>
    <a:masterClrMapping/>
  </p:clrMapOvr>
  <p:transition spd="slow">
    <p:zoom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9A8D3D0B-0D0B-1091-7D2B-3F4007D4B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E798C-FC3F-41CA-895D-4F35A1BDCC79}" type="datetimeFigureOut">
              <a:rPr lang="en-US"/>
              <a:pPr>
                <a:defRPr/>
              </a:pPr>
              <a:t>3/21/2023</a:t>
            </a:fld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348D02E8-8F63-84AD-7955-47ED85C79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D91EFE36-42FC-9D82-E307-8DE8032F2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5F5368-1A54-434C-8264-ACF532A8A2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0332108"/>
      </p:ext>
    </p:extLst>
  </p:cSld>
  <p:clrMapOvr>
    <a:masterClrMapping/>
  </p:clrMapOvr>
  <p:transition spd="slow">
    <p:zoom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0700C87D-6345-A3AB-E941-29E98E570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ACE0E9-78EC-4C9E-9088-C8CDC0E30825}" type="datetimeFigureOut">
              <a:rPr lang="en-US"/>
              <a:pPr>
                <a:defRPr/>
              </a:pPr>
              <a:t>3/21/2023</a:t>
            </a:fld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DEF3841A-82E6-F2C0-BB32-239B4B6CB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73C8729E-53A8-F031-116C-BD50700CB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B9432A-1F45-4B16-9B9D-0FAA260A26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5044966"/>
      </p:ext>
    </p:extLst>
  </p:cSld>
  <p:clrMapOvr>
    <a:masterClrMapping/>
  </p:clrMapOvr>
  <p:transition spd="slow">
    <p:zoom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C488B-0321-443C-D6BB-287310373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DD06F-7985-489D-A704-B0C57CE557CA}" type="datetimeFigureOut">
              <a:rPr lang="en-US"/>
              <a:pPr>
                <a:defRPr/>
              </a:pPr>
              <a:t>3/21/2023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F2DE86-C6EC-103A-D365-C4C9D5206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E09FBE-A597-0CAA-142E-C83E9018A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E33D3578-06DE-4B9C-9AE7-3B1EAE6089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56652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zoom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>
            <a:extLst>
              <a:ext uri="{FF2B5EF4-FFF2-40B4-BE49-F238E27FC236}">
                <a16:creationId xmlns:a16="http://schemas.microsoft.com/office/drawing/2014/main" id="{A558EB01-C536-BB56-11F0-F4941647A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2F528-EFFD-4447-B448-498A070FE27C}" type="datetimeFigureOut">
              <a:rPr lang="en-US"/>
              <a:pPr>
                <a:defRPr/>
              </a:pPr>
              <a:t>3/21/2023</a:t>
            </a:fld>
            <a:endParaRPr lang="en-US"/>
          </a:p>
        </p:txBody>
      </p:sp>
      <p:sp>
        <p:nvSpPr>
          <p:cNvPr id="6" name="Footer Placeholder 21">
            <a:extLst>
              <a:ext uri="{FF2B5EF4-FFF2-40B4-BE49-F238E27FC236}">
                <a16:creationId xmlns:a16="http://schemas.microsoft.com/office/drawing/2014/main" id="{8CE06521-C07B-102F-2CC7-8B4FE8ACB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>
            <a:extLst>
              <a:ext uri="{FF2B5EF4-FFF2-40B4-BE49-F238E27FC236}">
                <a16:creationId xmlns:a16="http://schemas.microsoft.com/office/drawing/2014/main" id="{924AA6F2-A4B7-BF4D-72A4-9F470C9CB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018669-C069-4A1B-9D5B-BF2CB4E9ED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1088447"/>
      </p:ext>
    </p:extLst>
  </p:cSld>
  <p:clrMapOvr>
    <a:masterClrMapping/>
  </p:clrMapOvr>
  <p:transition spd="slow">
    <p:zoom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9">
            <a:extLst>
              <a:ext uri="{FF2B5EF4-FFF2-40B4-BE49-F238E27FC236}">
                <a16:creationId xmlns:a16="http://schemas.microsoft.com/office/drawing/2014/main" id="{4ED1BAF6-3430-5471-DD70-2D44A3204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C2546-D946-460B-AF96-B5118BDCED5E}" type="datetimeFigureOut">
              <a:rPr lang="en-US"/>
              <a:pPr>
                <a:defRPr/>
              </a:pPr>
              <a:t>3/21/2023</a:t>
            </a:fld>
            <a:endParaRPr lang="en-US"/>
          </a:p>
        </p:txBody>
      </p:sp>
      <p:sp>
        <p:nvSpPr>
          <p:cNvPr id="8" name="Footer Placeholder 21">
            <a:extLst>
              <a:ext uri="{FF2B5EF4-FFF2-40B4-BE49-F238E27FC236}">
                <a16:creationId xmlns:a16="http://schemas.microsoft.com/office/drawing/2014/main" id="{C0F91AB1-ED0C-B4B1-932D-B8638B583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>
            <a:extLst>
              <a:ext uri="{FF2B5EF4-FFF2-40B4-BE49-F238E27FC236}">
                <a16:creationId xmlns:a16="http://schemas.microsoft.com/office/drawing/2014/main" id="{D57DFED8-0060-A3DB-7435-1A364E47F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370F77-C49B-4E1E-AD2C-DC2942483C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0369508"/>
      </p:ext>
    </p:extLst>
  </p:cSld>
  <p:clrMapOvr>
    <a:masterClrMapping/>
  </p:clrMapOvr>
  <p:transition spd="slow">
    <p:zoom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9">
            <a:extLst>
              <a:ext uri="{FF2B5EF4-FFF2-40B4-BE49-F238E27FC236}">
                <a16:creationId xmlns:a16="http://schemas.microsoft.com/office/drawing/2014/main" id="{DEA3CC82-CCEB-F487-5CB3-B5484B202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D84D5-FE19-44B1-95E7-D8644632E39B}" type="datetimeFigureOut">
              <a:rPr lang="en-US"/>
              <a:pPr>
                <a:defRPr/>
              </a:pPr>
              <a:t>3/21/2023</a:t>
            </a:fld>
            <a:endParaRPr lang="en-US"/>
          </a:p>
        </p:txBody>
      </p:sp>
      <p:sp>
        <p:nvSpPr>
          <p:cNvPr id="4" name="Footer Placeholder 21">
            <a:extLst>
              <a:ext uri="{FF2B5EF4-FFF2-40B4-BE49-F238E27FC236}">
                <a16:creationId xmlns:a16="http://schemas.microsoft.com/office/drawing/2014/main" id="{C660DC53-7A5F-BDDA-F623-6F7ABB7AC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>
            <a:extLst>
              <a:ext uri="{FF2B5EF4-FFF2-40B4-BE49-F238E27FC236}">
                <a16:creationId xmlns:a16="http://schemas.microsoft.com/office/drawing/2014/main" id="{F213D6EE-927A-6C14-4039-2FC4294B8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E5D4BB-C4D5-43A1-87D8-137735F8F1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062948"/>
      </p:ext>
    </p:extLst>
  </p:cSld>
  <p:clrMapOvr>
    <a:masterClrMapping/>
  </p:clrMapOvr>
  <p:transition spd="slow">
    <p:zoom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>
            <a:extLst>
              <a:ext uri="{FF2B5EF4-FFF2-40B4-BE49-F238E27FC236}">
                <a16:creationId xmlns:a16="http://schemas.microsoft.com/office/drawing/2014/main" id="{B9EA804F-2212-A385-9903-04C9E9A2A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A9072-03DC-4A79-BC1D-08944B5C857C}" type="datetimeFigureOut">
              <a:rPr lang="en-US"/>
              <a:pPr>
                <a:defRPr/>
              </a:pPr>
              <a:t>3/21/2023</a:t>
            </a:fld>
            <a:endParaRPr lang="en-US"/>
          </a:p>
        </p:txBody>
      </p:sp>
      <p:sp>
        <p:nvSpPr>
          <p:cNvPr id="3" name="Footer Placeholder 21">
            <a:extLst>
              <a:ext uri="{FF2B5EF4-FFF2-40B4-BE49-F238E27FC236}">
                <a16:creationId xmlns:a16="http://schemas.microsoft.com/office/drawing/2014/main" id="{989DDC2A-03BF-1807-81A8-2488B5C80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>
            <a:extLst>
              <a:ext uri="{FF2B5EF4-FFF2-40B4-BE49-F238E27FC236}">
                <a16:creationId xmlns:a16="http://schemas.microsoft.com/office/drawing/2014/main" id="{354ED437-6D32-F5EA-C3E4-457A07BD3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61C1A6-8A4F-4529-B1BF-D21727730D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5439932"/>
      </p:ext>
    </p:extLst>
  </p:cSld>
  <p:clrMapOvr>
    <a:masterClrMapping/>
  </p:clrMapOvr>
  <p:transition spd="slow">
    <p:zoom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>
            <a:extLst>
              <a:ext uri="{FF2B5EF4-FFF2-40B4-BE49-F238E27FC236}">
                <a16:creationId xmlns:a16="http://schemas.microsoft.com/office/drawing/2014/main" id="{BC0904D3-927B-1B02-2D83-59097E917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C9B75-0FB5-419F-B14F-276FEA26105A}" type="datetimeFigureOut">
              <a:rPr lang="en-US"/>
              <a:pPr>
                <a:defRPr/>
              </a:pPr>
              <a:t>3/21/2023</a:t>
            </a:fld>
            <a:endParaRPr lang="en-US"/>
          </a:p>
        </p:txBody>
      </p:sp>
      <p:sp>
        <p:nvSpPr>
          <p:cNvPr id="6" name="Footer Placeholder 21">
            <a:extLst>
              <a:ext uri="{FF2B5EF4-FFF2-40B4-BE49-F238E27FC236}">
                <a16:creationId xmlns:a16="http://schemas.microsoft.com/office/drawing/2014/main" id="{C06A08E3-99E9-01C9-A869-143B4B454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>
            <a:extLst>
              <a:ext uri="{FF2B5EF4-FFF2-40B4-BE49-F238E27FC236}">
                <a16:creationId xmlns:a16="http://schemas.microsoft.com/office/drawing/2014/main" id="{1289375C-7E14-6417-ABAF-769BCCA76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9EFBC2-4B10-47F8-9264-CEF2D8A856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7248079"/>
      </p:ext>
    </p:extLst>
  </p:cSld>
  <p:clrMapOvr>
    <a:masterClrMapping/>
  </p:clrMapOvr>
  <p:transition spd="slow">
    <p:zoom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13">
            <a:extLst>
              <a:ext uri="{FF2B5EF4-FFF2-40B4-BE49-F238E27FC236}">
                <a16:creationId xmlns:a16="http://schemas.microsoft.com/office/drawing/2014/main" id="{B90A9C6D-0E51-E0C7-C305-97FFCDD8D448}"/>
              </a:ext>
            </a:extLst>
          </p:cNvPr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9C55C4CD-18EF-4C42-88EF-52CD3B651F2C}"/>
              </a:ext>
            </a:extLst>
          </p:cNvPr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15">
            <a:extLst>
              <a:ext uri="{FF2B5EF4-FFF2-40B4-BE49-F238E27FC236}">
                <a16:creationId xmlns:a16="http://schemas.microsoft.com/office/drawing/2014/main" id="{1724EA2B-C61B-B181-C8FA-FCE6E30A28BE}"/>
              </a:ext>
            </a:extLst>
          </p:cNvPr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16">
            <a:extLst>
              <a:ext uri="{FF2B5EF4-FFF2-40B4-BE49-F238E27FC236}">
                <a16:creationId xmlns:a16="http://schemas.microsoft.com/office/drawing/2014/main" id="{FAD51F7E-0936-7150-6AAD-0A7CEA2D169F}"/>
              </a:ext>
            </a:extLst>
          </p:cNvPr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51484432-4849-92D0-00BC-2E5FE5747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62A38-028E-4179-9224-889AE14A5AB7}" type="datetimeFigureOut">
              <a:rPr lang="en-US"/>
              <a:pPr>
                <a:defRPr/>
              </a:pPr>
              <a:t>3/21/2023</a:t>
            </a:fld>
            <a:endParaRPr lang="en-US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A2E531F1-9CD3-C036-946B-32C7988C7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47DEDD8A-9803-E342-0573-23FBB4189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512C7712-F2F5-41BB-B01A-2C3438D765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6325989"/>
      </p:ext>
    </p:extLst>
  </p:cSld>
  <p:clrMapOvr>
    <a:masterClrMapping/>
  </p:clrMapOvr>
  <p:transition spd="slow">
    <p:zoom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FEE08865-4E1B-3173-7750-7BFEAE39C10F}"/>
              </a:ext>
            </a:extLst>
          </p:cNvPr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2E7B3AD7-8135-191D-44F4-900C56FA8ACA}"/>
              </a:ext>
            </a:extLst>
          </p:cNvPr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Title Placeholder 8">
            <a:extLst>
              <a:ext uri="{FF2B5EF4-FFF2-40B4-BE49-F238E27FC236}">
                <a16:creationId xmlns:a16="http://schemas.microsoft.com/office/drawing/2014/main" id="{13F7E693-86A2-27D2-1D71-91D6DBDCBA2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Text Placeholder 29">
            <a:extLst>
              <a:ext uri="{FF2B5EF4-FFF2-40B4-BE49-F238E27FC236}">
                <a16:creationId xmlns:a16="http://schemas.microsoft.com/office/drawing/2014/main" id="{3766A20D-B45A-1982-7EEF-0652138B9B1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8BD695C6-9798-509B-18B3-AD191F6FE1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AB26766-7821-4E0B-9B4C-4B004EEFB51D}" type="datetimeFigureOut">
              <a:rPr lang="en-US"/>
              <a:pPr>
                <a:defRPr/>
              </a:pPr>
              <a:t>3/21/2023</a:t>
            </a:fld>
            <a:endParaRPr lang="en-US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5DDE5754-13AD-F64B-6737-57D4CFB6BD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1764932F-F785-80BA-7B18-2B5C954647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45C75"/>
                </a:solidFill>
                <a:latin typeface="Constantia" panose="02030602050306030303" pitchFamily="18" charset="0"/>
              </a:defRPr>
            </a:lvl1pPr>
          </a:lstStyle>
          <a:p>
            <a:fld id="{7CC502A8-29A8-461F-9D1B-C007A2543AE2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1033" name="Group 1">
            <a:extLst>
              <a:ext uri="{FF2B5EF4-FFF2-40B4-BE49-F238E27FC236}">
                <a16:creationId xmlns:a16="http://schemas.microsoft.com/office/drawing/2014/main" id="{32418104-C0CF-119F-20C6-DC93ECE03924}"/>
              </a:ext>
            </a:extLst>
          </p:cNvPr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C7B1DCAA-9DBE-D5CA-09AE-71A8557DB800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545736EA-F9D8-C59D-86B8-2E2EBD2427C6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7" r:id="rId2"/>
    <p:sldLayoutId id="2147483696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7" r:id="rId9"/>
    <p:sldLayoutId id="2147483693" r:id="rId10"/>
    <p:sldLayoutId id="2147483694" r:id="rId11"/>
  </p:sldLayoutIdLst>
  <p:transition spd="slow">
    <p:zoom dir="in"/>
  </p:transition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jones62\Local%20Settings\Temporary%20Internet%20Files\Content.IE5\3Q3XBORY\MSj00749390000%5b1%5d.wav" TargetMode="Externa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maps.google.com/maps?hl=en&amp;q=map+of+us&amp;um=1&amp;ie=UTF-8&amp;split=0&amp;sa=X&amp;oi=geocode_result&amp;resnum=1&amp;ct=image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7" Type="http://schemas.openxmlformats.org/officeDocument/2006/relationships/image" Target="../media/image36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wmf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FCACC-759E-C477-6904-A12AF21897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" y="381000"/>
            <a:ext cx="78516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7200" dirty="0">
                <a:latin typeface="Algerian" pitchFamily="82" charset="0"/>
              </a:rPr>
              <a:t>Barack Obama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C83559-6BD6-A026-411F-74E74153C0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>
            <a:normAutofit/>
          </a:bodyPr>
          <a:lstStyle/>
          <a:p>
            <a:pPr marR="0"/>
            <a:endParaRPr lang="en-US" altLang="en-US">
              <a:solidFill>
                <a:srgbClr val="0B5395"/>
              </a:solidFill>
              <a:latin typeface="Algerian" panose="04020705040A02060702" pitchFamily="82" charset="0"/>
            </a:endParaRPr>
          </a:p>
          <a:p>
            <a:pPr marR="0"/>
            <a:endParaRPr lang="en-US" altLang="en-US"/>
          </a:p>
        </p:txBody>
      </p:sp>
      <p:pic>
        <p:nvPicPr>
          <p:cNvPr id="5" name="Picture 4" descr="barack obama.jpg">
            <a:extLst>
              <a:ext uri="{FF2B5EF4-FFF2-40B4-BE49-F238E27FC236}">
                <a16:creationId xmlns:a16="http://schemas.microsoft.com/office/drawing/2014/main" id="{B338607D-EAD9-C923-E63E-DEF1B19592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133600"/>
            <a:ext cx="1938630" cy="2743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pic>
        <p:nvPicPr>
          <p:cNvPr id="5125" name="Picture 2" descr="Photo of the Presidential Seal">
            <a:extLst>
              <a:ext uri="{FF2B5EF4-FFF2-40B4-BE49-F238E27FC236}">
                <a16:creationId xmlns:a16="http://schemas.microsoft.com/office/drawing/2014/main" id="{B335F4C2-D85D-22A7-836A-44DE81B3AA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81200"/>
            <a:ext cx="3362325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zoom dir="in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E43AE0C6-1601-B394-462F-9E2FE30AB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parade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00D3EB53-95FC-8B46-A1D2-E460A3503B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An organized public procession on a festive or ceremonial occasion.</a:t>
            </a:r>
          </a:p>
        </p:txBody>
      </p:sp>
      <p:pic>
        <p:nvPicPr>
          <p:cNvPr id="5" name="MSj00749390000[1].wav">
            <a:hlinkClick r:id="" action="ppaction://media"/>
            <a:extLst>
              <a:ext uri="{FF2B5EF4-FFF2-40B4-BE49-F238E27FC236}">
                <a16:creationId xmlns:a16="http://schemas.microsoft.com/office/drawing/2014/main" id="{5C607249-5F6C-BA33-6380-519D9D719198}"/>
              </a:ext>
            </a:extLst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198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2" descr="http://www.fotosearch.com/bthumb/EYW/EYW115/e008561.jpg">
            <a:extLst>
              <a:ext uri="{FF2B5EF4-FFF2-40B4-BE49-F238E27FC236}">
                <a16:creationId xmlns:a16="http://schemas.microsoft.com/office/drawing/2014/main" id="{5992C6F0-2D62-B851-EB3F-183058DECD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200400"/>
            <a:ext cx="343852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4" descr="http://www.fotosearch.com/bthumb/GLW/GLW465/gwt235001.jpg">
            <a:extLst>
              <a:ext uri="{FF2B5EF4-FFF2-40B4-BE49-F238E27FC236}">
                <a16:creationId xmlns:a16="http://schemas.microsoft.com/office/drawing/2014/main" id="{158E552A-C2B0-AB7D-3F16-257443A5C7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84200"/>
            <a:ext cx="2000250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6" descr="http://www.fotosearch.com/bthumb/ICN/ICN178/F0002806.jpg">
            <a:extLst>
              <a:ext uri="{FF2B5EF4-FFF2-40B4-BE49-F238E27FC236}">
                <a16:creationId xmlns:a16="http://schemas.microsoft.com/office/drawing/2014/main" id="{E1924BD4-6B3C-926B-1693-BB4B582E91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438400"/>
            <a:ext cx="2747963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95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5C2CFD29-0466-544E-A179-A44C69086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United States</a:t>
            </a:r>
          </a:p>
        </p:txBody>
      </p:sp>
      <p:sp>
        <p:nvSpPr>
          <p:cNvPr id="15363" name="Content Placeholder 2">
            <a:extLst>
              <a:ext uri="{FF2B5EF4-FFF2-40B4-BE49-F238E27FC236}">
                <a16:creationId xmlns:a16="http://schemas.microsoft.com/office/drawing/2014/main" id="{9920836B-CB6A-6F7B-6BBB-B0CE844450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The country we live in that consists of the 50 states.</a:t>
            </a:r>
          </a:p>
        </p:txBody>
      </p:sp>
      <p:pic>
        <p:nvPicPr>
          <p:cNvPr id="15364" name="Picture 2" descr="http://www.google.com/mapdata?CxXA8zUCHYWJS_og____________AQwtwPM1AjWFiUv6QLACSJwBUgJVU2gBkAEPygECZW4">
            <a:hlinkClick r:id="rId3"/>
            <a:extLst>
              <a:ext uri="{FF2B5EF4-FFF2-40B4-BE49-F238E27FC236}">
                <a16:creationId xmlns:a16="http://schemas.microsoft.com/office/drawing/2014/main" id="{F1DED8D5-C6F9-83AD-8FFF-33558B974B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819400"/>
            <a:ext cx="70866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zoom dir="in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E42F85C3-438D-DE06-6383-27796315D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senator</a:t>
            </a:r>
          </a:p>
        </p:txBody>
      </p:sp>
      <p:sp>
        <p:nvSpPr>
          <p:cNvPr id="16387" name="Content Placeholder 2">
            <a:extLst>
              <a:ext uri="{FF2B5EF4-FFF2-40B4-BE49-F238E27FC236}">
                <a16:creationId xmlns:a16="http://schemas.microsoft.com/office/drawing/2014/main" id="{41F52676-51D5-F0BB-559E-36D5121D3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A person who works for the government that helps to make and create laws.</a:t>
            </a:r>
          </a:p>
          <a:p>
            <a:r>
              <a:rPr lang="en-US" altLang="en-US"/>
              <a:t>Barack Obama was a senator.</a:t>
            </a:r>
          </a:p>
        </p:txBody>
      </p:sp>
      <p:pic>
        <p:nvPicPr>
          <p:cNvPr id="16388" name="Picture 2" descr="http://www.fotosearch.com/bthumb/phd/PHD162/25043.jpg">
            <a:extLst>
              <a:ext uri="{FF2B5EF4-FFF2-40B4-BE49-F238E27FC236}">
                <a16:creationId xmlns:a16="http://schemas.microsoft.com/office/drawing/2014/main" id="{D9193CDA-046C-FBFB-874E-F54E0F5904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378200"/>
            <a:ext cx="1752600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4" descr="http://www.fotosearch.com/bthumb/UNU/UNU126/u11737664.jpg">
            <a:extLst>
              <a:ext uri="{FF2B5EF4-FFF2-40B4-BE49-F238E27FC236}">
                <a16:creationId xmlns:a16="http://schemas.microsoft.com/office/drawing/2014/main" id="{5E0D802D-FDA7-60F3-8EB8-108AABFEEE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581400"/>
            <a:ext cx="4141788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zoom dir="in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5B577C6C-A655-DE67-A11E-3F6178A77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inauguration</a:t>
            </a:r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C2588A68-F91A-1829-993B-EEDFDE629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Formal induction into office. A formal beginning or introduction.</a:t>
            </a:r>
          </a:p>
          <a:p>
            <a:endParaRPr lang="en-US" altLang="en-US"/>
          </a:p>
          <a:p>
            <a:endParaRPr lang="en-US" altLang="en-US"/>
          </a:p>
          <a:p>
            <a:r>
              <a:rPr lang="en-US" altLang="en-US"/>
              <a:t>Every president has an inauguration into the Presidency.</a:t>
            </a:r>
          </a:p>
          <a:p>
            <a:endParaRPr lang="en-US" altLang="en-US"/>
          </a:p>
        </p:txBody>
      </p:sp>
    </p:spTree>
  </p:cSld>
  <p:clrMapOvr>
    <a:masterClrMapping/>
  </p:clrMapOvr>
  <p:transition spd="slow">
    <p:zoom dir="in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6EFDDBB8-AAAA-9077-EABA-67750A8CC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Michelle Obama</a:t>
            </a:r>
          </a:p>
        </p:txBody>
      </p:sp>
      <p:sp>
        <p:nvSpPr>
          <p:cNvPr id="18435" name="Content Placeholder 2">
            <a:extLst>
              <a:ext uri="{FF2B5EF4-FFF2-40B4-BE49-F238E27FC236}">
                <a16:creationId xmlns:a16="http://schemas.microsoft.com/office/drawing/2014/main" id="{69332192-32DB-56C0-525C-8350626C3B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Barack Obama’s wife.</a:t>
            </a:r>
          </a:p>
        </p:txBody>
      </p:sp>
      <p:pic>
        <p:nvPicPr>
          <p:cNvPr id="18436" name="Picture 2" descr="Malia Obama Picture">
            <a:extLst>
              <a:ext uri="{FF2B5EF4-FFF2-40B4-BE49-F238E27FC236}">
                <a16:creationId xmlns:a16="http://schemas.microsoft.com/office/drawing/2014/main" id="{78D3DC81-A004-6ADB-D157-E50AF16381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514600"/>
            <a:ext cx="498475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zoom dir="in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D7D8F027-E8DF-593D-F9EF-65A65715E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January 20, 2009</a:t>
            </a:r>
          </a:p>
        </p:txBody>
      </p:sp>
      <p:sp>
        <p:nvSpPr>
          <p:cNvPr id="19459" name="Content Placeholder 2">
            <a:extLst>
              <a:ext uri="{FF2B5EF4-FFF2-40B4-BE49-F238E27FC236}">
                <a16:creationId xmlns:a16="http://schemas.microsoft.com/office/drawing/2014/main" id="{8D7C2F2F-1B8B-FCED-7C69-14DAD496AD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The date of the inauguration</a:t>
            </a:r>
          </a:p>
        </p:txBody>
      </p:sp>
      <p:pic>
        <p:nvPicPr>
          <p:cNvPr id="19460" name="Picture 3" descr="C:\Documents and Settings\jones62\Local Settings\Temporary Internet Files\Content.IE5\3Q3XBORY\MMj02831900000[1].gif">
            <a:extLst>
              <a:ext uri="{FF2B5EF4-FFF2-40B4-BE49-F238E27FC236}">
                <a16:creationId xmlns:a16="http://schemas.microsoft.com/office/drawing/2014/main" id="{451B06AF-339B-9DB9-BF18-FD0CF3AE2CF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013" y="2781300"/>
            <a:ext cx="13239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4" descr="C:\Documents and Settings\jones62\Local Settings\Temporary Internet Files\Content.IE5\3Q3XBORY\MMj02831900000[1].gif">
            <a:extLst>
              <a:ext uri="{FF2B5EF4-FFF2-40B4-BE49-F238E27FC236}">
                <a16:creationId xmlns:a16="http://schemas.microsoft.com/office/drawing/2014/main" id="{A3140C59-0947-AC1E-B9A2-E3074ED14D6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013" y="2781300"/>
            <a:ext cx="13239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5" descr="C:\Documents and Settings\jones62\Local Settings\Temporary Internet Files\Content.IE5\3Q3XBORY\MMj02831900000[1].gif">
            <a:extLst>
              <a:ext uri="{FF2B5EF4-FFF2-40B4-BE49-F238E27FC236}">
                <a16:creationId xmlns:a16="http://schemas.microsoft.com/office/drawing/2014/main" id="{1D9BED9B-8FEF-4C52-B3EE-AE211A4D598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013" y="2781300"/>
            <a:ext cx="13239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6" descr="C:\Documents and Settings\jones62\Local Settings\Temporary Internet Files\Content.IE5\6I1F02F0\MCj02329220000[1].wmf">
            <a:extLst>
              <a:ext uri="{FF2B5EF4-FFF2-40B4-BE49-F238E27FC236}">
                <a16:creationId xmlns:a16="http://schemas.microsoft.com/office/drawing/2014/main" id="{F64CA24F-D48A-0C8A-5DF4-C32EE6C2B6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475" y="2506663"/>
            <a:ext cx="5195888" cy="336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zoom dir="in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06726C38-8083-E16F-BFD1-A89D0F661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laws</a:t>
            </a:r>
          </a:p>
        </p:txBody>
      </p:sp>
      <p:sp>
        <p:nvSpPr>
          <p:cNvPr id="20483" name="Content Placeholder 2">
            <a:extLst>
              <a:ext uri="{FF2B5EF4-FFF2-40B4-BE49-F238E27FC236}">
                <a16:creationId xmlns:a16="http://schemas.microsoft.com/office/drawing/2014/main" id="{E0E4EDF5-42C4-5EF2-A719-F1BB72BDBB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A rule of conduct or procedure established by custom, agreement, or authority.</a:t>
            </a:r>
          </a:p>
        </p:txBody>
      </p:sp>
      <p:pic>
        <p:nvPicPr>
          <p:cNvPr id="20484" name="Picture 2" descr="C:\Documents and Settings\jones62\Local Settings\Temporary Internet Files\Content.IE5\ZO7J9NGJ\MCj02411730000[1].wmf">
            <a:extLst>
              <a:ext uri="{FF2B5EF4-FFF2-40B4-BE49-F238E27FC236}">
                <a16:creationId xmlns:a16="http://schemas.microsoft.com/office/drawing/2014/main" id="{E41D9B3B-835C-4B48-D1AD-9097FA502D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810000"/>
            <a:ext cx="2284413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3" descr="C:\Documents and Settings\jones62\Local Settings\Temporary Internet Files\Content.IE5\73MURPX2\MCj01495100000[1].wmf">
            <a:extLst>
              <a:ext uri="{FF2B5EF4-FFF2-40B4-BE49-F238E27FC236}">
                <a16:creationId xmlns:a16="http://schemas.microsoft.com/office/drawing/2014/main" id="{2D97D304-D380-8FBB-599A-F507DA8AAB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895600"/>
            <a:ext cx="3781425" cy="291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zoom dir="in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EC9D9B86-9554-2D8E-5ECD-E441E89D0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flag</a:t>
            </a:r>
          </a:p>
        </p:txBody>
      </p:sp>
      <p:sp>
        <p:nvSpPr>
          <p:cNvPr id="21507" name="Content Placeholder 2">
            <a:extLst>
              <a:ext uri="{FF2B5EF4-FFF2-40B4-BE49-F238E27FC236}">
                <a16:creationId xmlns:a16="http://schemas.microsoft.com/office/drawing/2014/main" id="{5104B640-2384-CC63-D180-661C2562D0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A piece of cloth, usually rectangular, of distinctive color and design, used as a symbol.</a:t>
            </a:r>
          </a:p>
        </p:txBody>
      </p:sp>
      <p:pic>
        <p:nvPicPr>
          <p:cNvPr id="21508" name="Picture 2" descr="C:\Documents and Settings\jones62\Local Settings\Temporary Internet Files\Content.IE5\3Q3XBORY\MPj04386450000[1].jpg">
            <a:extLst>
              <a:ext uri="{FF2B5EF4-FFF2-40B4-BE49-F238E27FC236}">
                <a16:creationId xmlns:a16="http://schemas.microsoft.com/office/drawing/2014/main" id="{8151A942-7AAF-DB98-739D-4D546EA48A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743200"/>
            <a:ext cx="4057650" cy="324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 descr="C:\Documents and Settings\jones62\Local Settings\Temporary Internet Files\Content.IE5\73MURPX2\MPj04386220000[1].jpg">
            <a:extLst>
              <a:ext uri="{FF2B5EF4-FFF2-40B4-BE49-F238E27FC236}">
                <a16:creationId xmlns:a16="http://schemas.microsoft.com/office/drawing/2014/main" id="{326D476F-A99A-E5B7-0C2E-BD06501E5F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429000"/>
            <a:ext cx="3829050" cy="306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zoom dir="in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DC3F149F-D0B2-B2B3-A3C0-B28EDE65C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leader</a:t>
            </a:r>
          </a:p>
        </p:txBody>
      </p:sp>
      <p:sp>
        <p:nvSpPr>
          <p:cNvPr id="22531" name="Content Placeholder 2">
            <a:extLst>
              <a:ext uri="{FF2B5EF4-FFF2-40B4-BE49-F238E27FC236}">
                <a16:creationId xmlns:a16="http://schemas.microsoft.com/office/drawing/2014/main" id="{DDE3816F-FF1E-3172-8E0D-9473E6C278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Someone in charge that you may listen to or follow them.</a:t>
            </a:r>
          </a:p>
        </p:txBody>
      </p:sp>
      <p:pic>
        <p:nvPicPr>
          <p:cNvPr id="22532" name="Picture 1" descr="C:\Documents and Settings\jones62\Local Settings\Temporary Internet Files\Content.IE5\3Q3XBORY\MCj04375430000[1].wmf">
            <a:extLst>
              <a:ext uri="{FF2B5EF4-FFF2-40B4-BE49-F238E27FC236}">
                <a16:creationId xmlns:a16="http://schemas.microsoft.com/office/drawing/2014/main" id="{1895BF43-CB92-C2B4-00B2-E42CA1F822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325" y="2835275"/>
            <a:ext cx="6391275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zoom dir="in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D4D12F4E-68BB-C77C-E51B-192504B60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oath</a:t>
            </a:r>
          </a:p>
        </p:txBody>
      </p:sp>
      <p:sp>
        <p:nvSpPr>
          <p:cNvPr id="23555" name="Content Placeholder 2">
            <a:extLst>
              <a:ext uri="{FF2B5EF4-FFF2-40B4-BE49-F238E27FC236}">
                <a16:creationId xmlns:a16="http://schemas.microsoft.com/office/drawing/2014/main" id="{B4EB6B72-72BE-8AE1-8D50-2CF8506566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A solemn, formal declaration or promise to fulfill a pledge</a:t>
            </a:r>
          </a:p>
          <a:p>
            <a:endParaRPr lang="en-US" altLang="en-US"/>
          </a:p>
          <a:p>
            <a:endParaRPr lang="en-US" altLang="en-US"/>
          </a:p>
        </p:txBody>
      </p:sp>
      <p:pic>
        <p:nvPicPr>
          <p:cNvPr id="23556" name="Picture 3" descr="oath.jpg">
            <a:extLst>
              <a:ext uri="{FF2B5EF4-FFF2-40B4-BE49-F238E27FC236}">
                <a16:creationId xmlns:a16="http://schemas.microsoft.com/office/drawing/2014/main" id="{5B9DA816-7C68-9933-6F17-7703B6A22C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667000"/>
            <a:ext cx="37338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zoom dir="in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66615F7D-F7B5-86E8-CC74-4332DBD82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president</a:t>
            </a:r>
          </a:p>
        </p:txBody>
      </p:sp>
      <p:sp>
        <p:nvSpPr>
          <p:cNvPr id="6147" name="Content Placeholder 2">
            <a:extLst>
              <a:ext uri="{FF2B5EF4-FFF2-40B4-BE49-F238E27FC236}">
                <a16:creationId xmlns:a16="http://schemas.microsoft.com/office/drawing/2014/main" id="{C845BA40-CFF4-7395-8658-B4B7166A94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A person who is elected to have authority or control over a group of people. </a:t>
            </a:r>
          </a:p>
          <a:p>
            <a:pPr>
              <a:buFont typeface="Wingdings 2" panose="05020102010507070707" pitchFamily="18" charset="2"/>
              <a:buNone/>
            </a:pPr>
            <a:endParaRPr lang="en-US" altLang="en-US"/>
          </a:p>
        </p:txBody>
      </p:sp>
      <p:pic>
        <p:nvPicPr>
          <p:cNvPr id="4" name="Picture 3" descr="clinton.gif">
            <a:extLst>
              <a:ext uri="{FF2B5EF4-FFF2-40B4-BE49-F238E27FC236}">
                <a16:creationId xmlns:a16="http://schemas.microsoft.com/office/drawing/2014/main" id="{463A27DD-8CD4-C361-EFA8-E6F34EB5D7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971800"/>
            <a:ext cx="179070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washington.gif">
            <a:extLst>
              <a:ext uri="{FF2B5EF4-FFF2-40B4-BE49-F238E27FC236}">
                <a16:creationId xmlns:a16="http://schemas.microsoft.com/office/drawing/2014/main" id="{F4DA055E-6A10-AAE9-0B10-057EA9383B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124200"/>
            <a:ext cx="169545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9C09FAEA-DA40-1AB6-086C-CBA209968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Malia Obama</a:t>
            </a:r>
          </a:p>
        </p:txBody>
      </p:sp>
      <p:sp>
        <p:nvSpPr>
          <p:cNvPr id="24579" name="Content Placeholder 2">
            <a:extLst>
              <a:ext uri="{FF2B5EF4-FFF2-40B4-BE49-F238E27FC236}">
                <a16:creationId xmlns:a16="http://schemas.microsoft.com/office/drawing/2014/main" id="{E5C1E15C-C774-870D-EAE8-BCB4B4DE9B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Barack Obama’s daughter. She is in the 5</a:t>
            </a:r>
            <a:r>
              <a:rPr lang="en-US" altLang="en-US" baseline="30000"/>
              <a:t>th</a:t>
            </a:r>
            <a:r>
              <a:rPr lang="en-US" altLang="en-US"/>
              <a:t> grade.</a:t>
            </a:r>
          </a:p>
        </p:txBody>
      </p:sp>
      <p:pic>
        <p:nvPicPr>
          <p:cNvPr id="24580" name="Picture 2" descr="http://images.huffingtonpost.com/gadgets/slideshows/865/slide_865_15133_large.jpg">
            <a:extLst>
              <a:ext uri="{FF2B5EF4-FFF2-40B4-BE49-F238E27FC236}">
                <a16:creationId xmlns:a16="http://schemas.microsoft.com/office/drawing/2014/main" id="{20ECF2BD-4D42-03B4-D44F-3B2E6E6A0C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590800"/>
            <a:ext cx="523875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zoom dir="in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E8A0E1FE-E2CB-CE94-36C3-8D980E6B7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Armed forces</a:t>
            </a:r>
          </a:p>
        </p:txBody>
      </p:sp>
      <p:sp>
        <p:nvSpPr>
          <p:cNvPr id="25603" name="Content Placeholder 2">
            <a:extLst>
              <a:ext uri="{FF2B5EF4-FFF2-40B4-BE49-F238E27FC236}">
                <a16:creationId xmlns:a16="http://schemas.microsoft.com/office/drawing/2014/main" id="{F7BB4123-359F-1F46-7ABF-919D355AFC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Army</a:t>
            </a:r>
          </a:p>
          <a:p>
            <a:r>
              <a:rPr lang="en-US" altLang="en-US"/>
              <a:t>Navy</a:t>
            </a:r>
          </a:p>
          <a:p>
            <a:r>
              <a:rPr lang="en-US" altLang="en-US"/>
              <a:t>Air Force</a:t>
            </a:r>
          </a:p>
          <a:p>
            <a:r>
              <a:rPr lang="en-US" altLang="en-US"/>
              <a:t>Marines</a:t>
            </a:r>
          </a:p>
          <a:p>
            <a:endParaRPr lang="en-US" altLang="en-US"/>
          </a:p>
        </p:txBody>
      </p:sp>
      <p:pic>
        <p:nvPicPr>
          <p:cNvPr id="25604" name="Picture 1" descr="C:\Documents and Settings\jones62\Local Settings\Temporary Internet Files\Content.IE5\HJMT9WVH\MCj04299090000[1].wmf">
            <a:extLst>
              <a:ext uri="{FF2B5EF4-FFF2-40B4-BE49-F238E27FC236}">
                <a16:creationId xmlns:a16="http://schemas.microsoft.com/office/drawing/2014/main" id="{3C5BE25C-D2E7-FE70-8EB7-D70738348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914400"/>
            <a:ext cx="1854200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2" descr="C:\Documents and Settings\jones62\Local Settings\Temporary Internet Files\Content.IE5\SHESL96M\MPj04224220000[1].jpg">
            <a:extLst>
              <a:ext uri="{FF2B5EF4-FFF2-40B4-BE49-F238E27FC236}">
                <a16:creationId xmlns:a16="http://schemas.microsoft.com/office/drawing/2014/main" id="{E5422B1D-92E6-0692-F0A8-1D4DDA7A8C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962400"/>
            <a:ext cx="2438400" cy="17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4" descr="C:\Documents and Settings\jones62\Local Settings\Temporary Internet Files\Content.IE5\SHESL96M\MPj04224220000[1].jpg">
            <a:extLst>
              <a:ext uri="{FF2B5EF4-FFF2-40B4-BE49-F238E27FC236}">
                <a16:creationId xmlns:a16="http://schemas.microsoft.com/office/drawing/2014/main" id="{A62D7496-025C-E284-7919-51E2E49D48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-2582863"/>
            <a:ext cx="3810000" cy="273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5" descr="C:\Program Files\Microsoft Office\MEDIA\CAGCAT10\j0233070.wmf">
            <a:extLst>
              <a:ext uri="{FF2B5EF4-FFF2-40B4-BE49-F238E27FC236}">
                <a16:creationId xmlns:a16="http://schemas.microsoft.com/office/drawing/2014/main" id="{E474AE8B-DC5B-246B-84C2-E42C17BDF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648200"/>
            <a:ext cx="2962275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6" descr="C:\Documents and Settings\jones62\Local Settings\Temporary Internet Files\Content.IE5\HJMT9WVH\MCj04299150000[1].wmf">
            <a:extLst>
              <a:ext uri="{FF2B5EF4-FFF2-40B4-BE49-F238E27FC236}">
                <a16:creationId xmlns:a16="http://schemas.microsoft.com/office/drawing/2014/main" id="{AF1745AB-0840-F07A-4D52-05A60F7FF1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286000"/>
            <a:ext cx="1838325" cy="180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zoom dir="in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CFD05259-0778-71C7-B390-A4388D2F5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Secret service</a:t>
            </a:r>
          </a:p>
        </p:txBody>
      </p:sp>
      <p:sp>
        <p:nvSpPr>
          <p:cNvPr id="26627" name="Content Placeholder 2">
            <a:extLst>
              <a:ext uri="{FF2B5EF4-FFF2-40B4-BE49-F238E27FC236}">
                <a16:creationId xmlns:a16="http://schemas.microsoft.com/office/drawing/2014/main" id="{62837CB7-3877-438E-02D0-C2CD5C3E3A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People hired to protect the President at all times.</a:t>
            </a:r>
          </a:p>
        </p:txBody>
      </p:sp>
      <p:pic>
        <p:nvPicPr>
          <p:cNvPr id="26628" name="Picture 2" descr="Agents ????">
            <a:extLst>
              <a:ext uri="{FF2B5EF4-FFF2-40B4-BE49-F238E27FC236}">
                <a16:creationId xmlns:a16="http://schemas.microsoft.com/office/drawing/2014/main" id="{3565428B-5E64-6D33-90CB-F34D6A329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338" y="2667000"/>
            <a:ext cx="5853112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zoom dir="in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:a16="http://schemas.microsoft.com/office/drawing/2014/main" id="{BF460E1A-2BB1-6867-5BAB-3B6B53D75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Sasha Obama</a:t>
            </a:r>
          </a:p>
        </p:txBody>
      </p:sp>
      <p:sp>
        <p:nvSpPr>
          <p:cNvPr id="27651" name="Content Placeholder 2">
            <a:extLst>
              <a:ext uri="{FF2B5EF4-FFF2-40B4-BE49-F238E27FC236}">
                <a16:creationId xmlns:a16="http://schemas.microsoft.com/office/drawing/2014/main" id="{4E41758F-9FB7-634B-D05D-833B3A8F5C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Barack Obama’s  youngest daughter. She is in the 2</a:t>
            </a:r>
            <a:r>
              <a:rPr lang="en-US" altLang="en-US" baseline="30000"/>
              <a:t>nd</a:t>
            </a:r>
            <a:r>
              <a:rPr lang="en-US" altLang="en-US"/>
              <a:t> grade.</a:t>
            </a:r>
          </a:p>
        </p:txBody>
      </p:sp>
      <p:pic>
        <p:nvPicPr>
          <p:cNvPr id="27652" name="Picture 2" descr="http://images.huffingtonpost.com/gadgets/slideshows/865/slide_865_15137_large.jpg">
            <a:extLst>
              <a:ext uri="{FF2B5EF4-FFF2-40B4-BE49-F238E27FC236}">
                <a16:creationId xmlns:a16="http://schemas.microsoft.com/office/drawing/2014/main" id="{8DA94C34-0D7E-A7B3-FEDE-01DE0A571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590800"/>
            <a:ext cx="523875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zoom dir="in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:a16="http://schemas.microsoft.com/office/drawing/2014/main" id="{20082A40-6BC7-F0AF-FD53-079B9789C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protect</a:t>
            </a:r>
          </a:p>
        </p:txBody>
      </p:sp>
      <p:sp>
        <p:nvSpPr>
          <p:cNvPr id="28675" name="Content Placeholder 2">
            <a:extLst>
              <a:ext uri="{FF2B5EF4-FFF2-40B4-BE49-F238E27FC236}">
                <a16:creationId xmlns:a16="http://schemas.microsoft.com/office/drawing/2014/main" id="{F2B40047-4D0B-AA65-32E2-5AE3C9F5B7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To keep away from danger or harm</a:t>
            </a:r>
          </a:p>
          <a:p>
            <a:endParaRPr lang="en-US" altLang="en-US"/>
          </a:p>
          <a:p>
            <a:endParaRPr lang="en-US" altLang="en-US"/>
          </a:p>
          <a:p>
            <a:r>
              <a:rPr lang="en-US" altLang="en-US"/>
              <a:t>My mom and dad always protect me by holding my hand when I cross the street.</a:t>
            </a:r>
          </a:p>
        </p:txBody>
      </p:sp>
    </p:spTree>
  </p:cSld>
  <p:clrMapOvr>
    <a:masterClrMapping/>
  </p:clrMapOvr>
  <p:transition spd="slow">
    <p:zoom dir="in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>
            <a:extLst>
              <a:ext uri="{FF2B5EF4-FFF2-40B4-BE49-F238E27FC236}">
                <a16:creationId xmlns:a16="http://schemas.microsoft.com/office/drawing/2014/main" id="{D0446FD0-CB3B-9B9E-1877-F8E67ED2A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447800"/>
            <a:ext cx="5643563" cy="423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zoom dir="in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D413FCB7-0B68-3FCF-AA6D-B92D2DD25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White House</a:t>
            </a:r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E200FACB-113A-9C98-BCB2-2EB7FEE85B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The executive mansion of the President of the United States. This is where the President lives and works.</a:t>
            </a:r>
          </a:p>
          <a:p>
            <a:endParaRPr lang="en-US" altLang="en-US"/>
          </a:p>
          <a:p>
            <a:endParaRPr lang="en-US" altLang="en-US"/>
          </a:p>
        </p:txBody>
      </p:sp>
      <p:pic>
        <p:nvPicPr>
          <p:cNvPr id="7172" name="Picture 3" descr="white house.jpg">
            <a:extLst>
              <a:ext uri="{FF2B5EF4-FFF2-40B4-BE49-F238E27FC236}">
                <a16:creationId xmlns:a16="http://schemas.microsoft.com/office/drawing/2014/main" id="{66763293-CE8A-A40F-684D-CB7F7D3132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819400"/>
            <a:ext cx="5924550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zoom dir="in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4E48EDA9-2D8E-E0BB-0B6A-71F9F7310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EED55A-EE22-5343-874C-76E10DD5D4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/>
              <a:t>An activity  you do that you produce or accomplish something.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/>
              <a:t>Jackson had to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work </a:t>
            </a:r>
            <a:r>
              <a:rPr lang="en-US" dirty="0"/>
              <a:t>hard on his science project.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/>
              <a:t>My mom had to go to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work </a:t>
            </a:r>
            <a:r>
              <a:rPr lang="en-US" dirty="0"/>
              <a:t>at the hospital yesterday.</a:t>
            </a:r>
          </a:p>
        </p:txBody>
      </p:sp>
      <p:pic>
        <p:nvPicPr>
          <p:cNvPr id="8196" name="Picture 1" descr="C:\Documents and Settings\jones62\Local Settings\Temporary Internet Files\Content.IE5\ZO7J9NGJ\MPj04225270000[1].jpg">
            <a:extLst>
              <a:ext uri="{FF2B5EF4-FFF2-40B4-BE49-F238E27FC236}">
                <a16:creationId xmlns:a16="http://schemas.microsoft.com/office/drawing/2014/main" id="{5950FFF6-105A-022B-61E9-7EC2C642C3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343400"/>
            <a:ext cx="3448050" cy="202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3D673204-141E-BA9E-EC5B-A5A30F3E2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speech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1FD980-1280-646E-B30F-E4254B2972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Talking to a large group of people. Who is giving this speech?</a:t>
            </a:r>
          </a:p>
          <a:p>
            <a:endParaRPr lang="en-US" altLang="en-US"/>
          </a:p>
          <a:p>
            <a:endParaRPr lang="en-US" altLang="en-US"/>
          </a:p>
          <a:p>
            <a:r>
              <a:rPr lang="en-US" altLang="en-US"/>
              <a:t>Martin Luther King Jr.</a:t>
            </a:r>
          </a:p>
        </p:txBody>
      </p:sp>
      <p:pic>
        <p:nvPicPr>
          <p:cNvPr id="9220" name="Picture 5" descr="mlk.jpg">
            <a:extLst>
              <a:ext uri="{FF2B5EF4-FFF2-40B4-BE49-F238E27FC236}">
                <a16:creationId xmlns:a16="http://schemas.microsoft.com/office/drawing/2014/main" id="{50DC5812-7F03-FF91-94D0-A6298D6F9E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514600"/>
            <a:ext cx="3605213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7EA1A6A9-F79E-E31E-0F4F-3C769C4F8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promise</a:t>
            </a:r>
          </a:p>
        </p:txBody>
      </p:sp>
      <p:sp>
        <p:nvSpPr>
          <p:cNvPr id="10243" name="Content Placeholder 2">
            <a:extLst>
              <a:ext uri="{FF2B5EF4-FFF2-40B4-BE49-F238E27FC236}">
                <a16:creationId xmlns:a16="http://schemas.microsoft.com/office/drawing/2014/main" id="{C78CD5FF-F387-1FCA-E019-E23BF9DF41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When someone says that they will or will not do something.</a:t>
            </a:r>
          </a:p>
        </p:txBody>
      </p:sp>
      <p:pic>
        <p:nvPicPr>
          <p:cNvPr id="10244" name="Picture 2" descr="C:\Documents and Settings\jones62\Local Settings\Temporary Internet Files\Content.IE5\73MURPX2\MCPE03088_0000[1].wmf">
            <a:extLst>
              <a:ext uri="{FF2B5EF4-FFF2-40B4-BE49-F238E27FC236}">
                <a16:creationId xmlns:a16="http://schemas.microsoft.com/office/drawing/2014/main" id="{74A23899-8899-DC59-E85C-05F591F3E4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590800"/>
            <a:ext cx="3352800" cy="384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zoom dir="in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D6EB15FF-E98B-1F46-D266-970B2D534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Oval Office</a:t>
            </a:r>
          </a:p>
        </p:txBody>
      </p:sp>
      <p:sp>
        <p:nvSpPr>
          <p:cNvPr id="11267" name="Content Placeholder 2">
            <a:extLst>
              <a:ext uri="{FF2B5EF4-FFF2-40B4-BE49-F238E27FC236}">
                <a16:creationId xmlns:a16="http://schemas.microsoft.com/office/drawing/2014/main" id="{C4A3EC42-AFCA-5F68-A403-C1A683B881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The Oval Office is the president's formal workspace.</a:t>
            </a:r>
          </a:p>
          <a:p>
            <a:r>
              <a:rPr lang="en-US" altLang="en-US"/>
              <a:t>This is where he often addresses the American public and the world on television or radio.</a:t>
            </a:r>
          </a:p>
          <a:p>
            <a:r>
              <a:rPr lang="en-US" altLang="en-US"/>
              <a:t>Where the president deals with the issues of the day.</a:t>
            </a:r>
          </a:p>
          <a:p>
            <a:endParaRPr lang="en-US" altLang="en-US"/>
          </a:p>
        </p:txBody>
      </p:sp>
      <p:pic>
        <p:nvPicPr>
          <p:cNvPr id="11268" name="Picture 3" descr="oval office.jpg">
            <a:extLst>
              <a:ext uri="{FF2B5EF4-FFF2-40B4-BE49-F238E27FC236}">
                <a16:creationId xmlns:a16="http://schemas.microsoft.com/office/drawing/2014/main" id="{6197DB8B-78D7-B2F5-D337-929F74452C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886200"/>
            <a:ext cx="440372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zoom dir="in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36F4D1FF-5509-2BF8-4A2D-3BFDE16BF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Washington D.C.</a:t>
            </a:r>
          </a:p>
        </p:txBody>
      </p:sp>
      <p:sp>
        <p:nvSpPr>
          <p:cNvPr id="12291" name="Content Placeholder 2">
            <a:extLst>
              <a:ext uri="{FF2B5EF4-FFF2-40B4-BE49-F238E27FC236}">
                <a16:creationId xmlns:a16="http://schemas.microsoft.com/office/drawing/2014/main" id="{89F8D0B3-7E94-E932-F938-EFE59F089D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Our nation’s capital. </a:t>
            </a:r>
          </a:p>
          <a:p>
            <a:endParaRPr lang="en-US" altLang="en-US"/>
          </a:p>
          <a:p>
            <a:endParaRPr lang="en-US" altLang="en-US"/>
          </a:p>
          <a:p>
            <a:r>
              <a:rPr lang="en-US" altLang="en-US"/>
              <a:t>We went to Washington D.C. and saw the White House and the Washington Monument.</a:t>
            </a:r>
          </a:p>
        </p:txBody>
      </p:sp>
    </p:spTree>
  </p:cSld>
  <p:clrMapOvr>
    <a:masterClrMapping/>
  </p:clrMapOvr>
  <p:transition spd="slow">
    <p:zoom dir="in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7A15CF03-1A69-D717-0AA3-AEAE203BD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election</a:t>
            </a:r>
          </a:p>
        </p:txBody>
      </p:sp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939D3866-F3F4-1A5F-B65E-E38B3195BB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The right or ability to make a choice.</a:t>
            </a:r>
          </a:p>
        </p:txBody>
      </p:sp>
      <p:pic>
        <p:nvPicPr>
          <p:cNvPr id="13316" name="Picture 1" descr="C:\Documents and Settings\jones62\Local Settings\Temporary Internet Files\Content.IE5\73MURPX2\MPj03848740000[1].jpg">
            <a:extLst>
              <a:ext uri="{FF2B5EF4-FFF2-40B4-BE49-F238E27FC236}">
                <a16:creationId xmlns:a16="http://schemas.microsoft.com/office/drawing/2014/main" id="{E3513415-D2B2-9D30-5BF4-87594DE89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" y="3352800"/>
            <a:ext cx="3302000" cy="316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3" descr="C:\Documents and Settings\jones62\Local Settings\Temporary Internet Files\Content.IE5\73MURPX2\MCj02809250000[1].wmf">
            <a:extLst>
              <a:ext uri="{FF2B5EF4-FFF2-40B4-BE49-F238E27FC236}">
                <a16:creationId xmlns:a16="http://schemas.microsoft.com/office/drawing/2014/main" id="{D118E506-7446-C711-1EC3-5C620939F7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163" y="1981200"/>
            <a:ext cx="3603625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zoom dir="in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336</TotalTime>
  <Words>425</Words>
  <Application>Microsoft Office PowerPoint</Application>
  <PresentationFormat>On-screen Show (4:3)</PresentationFormat>
  <Paragraphs>93</Paragraphs>
  <Slides>25</Slides>
  <Notes>25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Constantia</vt:lpstr>
      <vt:lpstr>Arial</vt:lpstr>
      <vt:lpstr>Calibri</vt:lpstr>
      <vt:lpstr>Wingdings 2</vt:lpstr>
      <vt:lpstr>Algerian</vt:lpstr>
      <vt:lpstr>Flow</vt:lpstr>
      <vt:lpstr>Barack Obama</vt:lpstr>
      <vt:lpstr>president</vt:lpstr>
      <vt:lpstr>White House</vt:lpstr>
      <vt:lpstr>work</vt:lpstr>
      <vt:lpstr>speech</vt:lpstr>
      <vt:lpstr>promise</vt:lpstr>
      <vt:lpstr>Oval Office</vt:lpstr>
      <vt:lpstr>Washington D.C.</vt:lpstr>
      <vt:lpstr>election</vt:lpstr>
      <vt:lpstr>parade</vt:lpstr>
      <vt:lpstr>United States</vt:lpstr>
      <vt:lpstr>senator</vt:lpstr>
      <vt:lpstr>inauguration</vt:lpstr>
      <vt:lpstr>Michelle Obama</vt:lpstr>
      <vt:lpstr>January 20, 2009</vt:lpstr>
      <vt:lpstr>laws</vt:lpstr>
      <vt:lpstr>flag</vt:lpstr>
      <vt:lpstr>leader</vt:lpstr>
      <vt:lpstr>oath</vt:lpstr>
      <vt:lpstr>Malia Obama</vt:lpstr>
      <vt:lpstr>Armed forces</vt:lpstr>
      <vt:lpstr>Secret service</vt:lpstr>
      <vt:lpstr>Sasha Obama</vt:lpstr>
      <vt:lpstr>protect</vt:lpstr>
      <vt:lpstr>PowerPoint Presentation</vt:lpstr>
    </vt:vector>
  </TitlesOfParts>
  <Company>Hillsborough County Public Schools, FL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Barack Obama</dc:title>
  <dc:creator>Hillsborough Public Schools</dc:creator>
  <cp:lastModifiedBy>Nayan GRIFFITHS</cp:lastModifiedBy>
  <cp:revision>38</cp:revision>
  <dcterms:created xsi:type="dcterms:W3CDTF">2009-01-15T14:02:37Z</dcterms:created>
  <dcterms:modified xsi:type="dcterms:W3CDTF">2023-03-21T13:26:48Z</dcterms:modified>
</cp:coreProperties>
</file>